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6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BE5F9-A7BD-4DFE-B720-8627A4770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D7A73-45BC-4A66-A687-96D058E3C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DB2B4E-CB11-47FE-B6A0-15694139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C74B3-788B-49B0-AED4-832B1D73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5566D-A061-413F-ACD6-9F8A6E5E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4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62AA3-0E1D-4095-A1F6-63AB21F2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38D424-4E8B-4FAE-BB3E-C7466C572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3A64F-9941-414D-A3CD-43E6BFFF1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7F2B3-AFAA-4D99-BB5C-354D61A2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A7093-FDB5-45C0-B84C-C17392FC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11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3A4161-549D-439C-A36A-172DD6B02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B34E47-113D-4F90-8DB5-685DF9410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E7F5C-03C4-44F6-86FD-41066911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B7CA2-8BB1-4D9A-A990-09582465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31660-5D35-4542-B153-6BF9359D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4D3F3-CB37-4C0C-8B95-35F352AA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53144C-96B2-4407-A590-0AE38AB2C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EFA33-0DBF-445D-823C-C9E09C6A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5FF9A-AEF3-40FE-A9ED-EFDE7AAB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E8E36-FDFB-4FE7-9151-ECFC3BD9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6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38D39-5AB3-48FE-83D5-5A0A9D79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95DBD6-E67E-4856-9B2F-E370C984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C5BF6-6FBE-4DB9-AAAF-C513E88B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7B337-B6FC-4E4B-BFDE-D01B6A47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FE9B7F-45FA-443D-BFFA-7238E4FC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3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88367-7C8E-4845-8F36-838ED001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1E80F-8043-4057-993A-DB589EDDA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E84E18-CC33-49EF-AFAF-9F8B9D592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DCCA6-D705-4610-B987-5C29E05B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C8DC92-464C-4955-89EB-44A5AE82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739F0-4013-4A1B-8A3A-A9C8E18A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9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39545-52A5-4A70-8E94-C2C175D4F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A5DAF7-B2B6-4139-B681-F61AB8E6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4DD24-6E10-48C0-BA3A-8886A9A27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A65359-A4B2-456F-BBFD-75523C8CD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FB44FD-0818-48B2-977C-B4114495C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4B728D-29CF-48EE-824D-ABDF3DE1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74471E-3EB0-4241-BFAA-1DAD1D9E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62832E-A36C-4ADA-A9D4-287E3F9C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3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1473F-7105-4BB8-9CA6-743B8635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1C2F80-ABC5-4A13-ABC2-FB06FB84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3BB8B0-1204-41B2-AB14-1BC3F81C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D416B3-C9A6-4259-9088-5DB9DD50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00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509BA1-B955-4DB6-A88E-E882E179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874E6C-9C76-4FDA-B9A5-53BC0EA7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65A7C-1656-45AA-B356-BBC37B0B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7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83A50-ABE1-48B8-91C5-8BA47723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C327C-595F-4E60-A1B9-1F3AAE58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8340A-C063-49A3-B051-717A714AC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0C37D8-859C-469C-8369-ED0A30B8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C6CC1-395B-4B1C-88BD-3865C928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9A61D-3D1C-487E-BEAF-0F08AB83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5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E88D6-55EA-40EC-A9C3-27F6ED864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8E2BFD-400B-431D-BA19-545DC32FF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46D25E-C4EE-4807-91DB-32FBE7428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D71B1-5762-4FE4-A6E3-E61DD623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0A4505-6500-4FCB-99F7-4F3AF067F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DA13EE-1775-4A53-9575-0F24CD59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5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2FCC6-EF6B-4690-974D-990CC9F5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329B6-7F4C-4C0B-8F54-20C3368FF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38C45-A137-4518-B52F-A356EDA65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FB626-FC5C-42EC-B183-ACD01EE164F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E2FB2-2771-4D5E-8203-B3839F04D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CC78A-6B9D-425A-89CD-ECCFD0AC8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786E9-8CC1-46E4-B094-58F4D3734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008AB-136D-4F28-B76C-E129C06AC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sz="3600" b="1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마스크 착용에서의 얼굴 인식 프로그램</a:t>
            </a:r>
          </a:p>
        </p:txBody>
      </p:sp>
    </p:spTree>
    <p:extLst>
      <p:ext uri="{BB962C8B-B14F-4D97-AF65-F5344CB8AC3E}">
        <p14:creationId xmlns:p14="http://schemas.microsoft.com/office/powerpoint/2010/main" val="975060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구현</a:t>
            </a:r>
          </a:p>
        </p:txBody>
      </p:sp>
      <p:pic>
        <p:nvPicPr>
          <p:cNvPr id="20" name="그림 19" descr="텍스트, 사람, 스크린샷, 컴퓨터이(가) 표시된 사진&#10;&#10;자동 생성된 설명">
            <a:extLst>
              <a:ext uri="{FF2B5EF4-FFF2-40B4-BE49-F238E27FC236}">
                <a16:creationId xmlns:a16="http://schemas.microsoft.com/office/drawing/2014/main" id="{AF72CDA4-C71F-4586-ADC1-714BB42B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3"/>
            <a:ext cx="4689526" cy="4802187"/>
          </a:xfrm>
          <a:prstGeom prst="rect">
            <a:avLst/>
          </a:prstGeom>
        </p:spPr>
      </p:pic>
      <p:pic>
        <p:nvPicPr>
          <p:cNvPr id="10" name="그림 9" descr="텍스트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2F1F6B3-C4CD-48D4-B31B-24C44F8F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6" y="1690683"/>
            <a:ext cx="4689526" cy="4802187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3C1E608-43D4-47C0-A4E5-1AC4A5ED5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652" y="4331541"/>
            <a:ext cx="6124696" cy="10127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얼굴 영역에 대한 </a:t>
            </a:r>
            <a:r>
              <a:rPr lang="en-US" altLang="ko-KR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confidence </a:t>
            </a:r>
            <a:r>
              <a:rPr lang="ko-KR" altLang="en-US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시각화</a:t>
            </a:r>
            <a:endParaRPr lang="en-US" altLang="ko-KR" sz="2400" dirty="0"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periocular</a:t>
            </a:r>
            <a:r>
              <a:rPr lang="ko-KR" altLang="en-US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en-US" altLang="ko-KR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</a:t>
            </a:r>
            <a:r>
              <a:rPr lang="ko-KR" altLang="en-US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distance </a:t>
            </a:r>
            <a:r>
              <a:rPr lang="ko-KR" altLang="en-US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시각화</a:t>
            </a:r>
            <a:endParaRPr lang="en-US" altLang="ko-KR" sz="2400" dirty="0"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74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구현</a:t>
            </a:r>
          </a:p>
        </p:txBody>
      </p:sp>
      <p:pic>
        <p:nvPicPr>
          <p:cNvPr id="5" name="마스크 착용 얼굴 인식 프로그램 실행영상">
            <a:hlinkClick r:id="" action="ppaction://media"/>
            <a:extLst>
              <a:ext uri="{FF2B5EF4-FFF2-40B4-BE49-F238E27FC236}">
                <a16:creationId xmlns:a16="http://schemas.microsoft.com/office/drawing/2014/main" id="{D4F38171-8E48-4916-889C-F985971E2C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7389" y="1690688"/>
            <a:ext cx="853722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25D27-0E4A-4EC6-9C28-56970C51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마스크 착용 여부 검출 → 모델의 정확도 </a:t>
            </a:r>
            <a:r>
              <a:rPr lang="en-US" altLang="ko-KR" dirty="0"/>
              <a:t>+ </a:t>
            </a:r>
            <a:r>
              <a:rPr lang="ko-KR" altLang="en-US" dirty="0"/>
              <a:t>방역</a:t>
            </a:r>
            <a:endParaRPr lang="en-US" altLang="ko-KR" dirty="0"/>
          </a:p>
          <a:p>
            <a:r>
              <a:rPr lang="en-US" altLang="ko-KR" dirty="0"/>
              <a:t>fps </a:t>
            </a:r>
            <a:r>
              <a:rPr lang="ko-KR" altLang="en-US" dirty="0"/>
              <a:t>개선</a:t>
            </a:r>
          </a:p>
          <a:p>
            <a:r>
              <a:rPr lang="ko-KR" altLang="en-US" dirty="0"/>
              <a:t>메모리 누수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662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제작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25D27-0E4A-4EC6-9C28-56970C51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외출 시 마스크를 착용해야 하는 상황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그러나 마스크 착용시 떨어지는 얼굴 인식 정확도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→ </a:t>
            </a:r>
            <a:r>
              <a:rPr lang="ko-KR" altLang="en-US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마스크에 의한 </a:t>
            </a:r>
            <a:r>
              <a:rPr lang="en-US" altLang="ko-KR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occlusion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53705-B9DD-4AC3-A185-3AFF2F6B2E4D}"/>
              </a:ext>
            </a:extLst>
          </p:cNvPr>
          <p:cNvGrpSpPr/>
          <p:nvPr/>
        </p:nvGrpSpPr>
        <p:grpSpPr>
          <a:xfrm>
            <a:off x="2513026" y="4206596"/>
            <a:ext cx="6330935" cy="1884768"/>
            <a:chOff x="2470164" y="4153021"/>
            <a:chExt cx="7251672" cy="215887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542672-ACC9-4CFA-A7CD-6572C8001701}"/>
                </a:ext>
              </a:extLst>
            </p:cNvPr>
            <p:cNvGrpSpPr/>
            <p:nvPr/>
          </p:nvGrpSpPr>
          <p:grpSpPr>
            <a:xfrm>
              <a:off x="2470164" y="4153021"/>
              <a:ext cx="3222598" cy="2158877"/>
              <a:chOff x="-1407480" y="3684710"/>
              <a:chExt cx="4736830" cy="3173289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71AF775-EEC3-4FE0-80A3-A139E8080C3E}"/>
                  </a:ext>
                </a:extLst>
              </p:cNvPr>
              <p:cNvSpPr/>
              <p:nvPr/>
            </p:nvSpPr>
            <p:spPr>
              <a:xfrm>
                <a:off x="-1407480" y="3756031"/>
                <a:ext cx="4736830" cy="30306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래픽 4" descr="여성 프로필 윤곽선">
                <a:extLst>
                  <a:ext uri="{FF2B5EF4-FFF2-40B4-BE49-F238E27FC236}">
                    <a16:creationId xmlns:a16="http://schemas.microsoft.com/office/drawing/2014/main" id="{52216835-FB00-4787-980C-131451F94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625711" y="3684710"/>
                <a:ext cx="3173290" cy="3173289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D7A1585-6D78-4BAD-B6BF-C57A4ECC2A37}"/>
                </a:ext>
              </a:extLst>
            </p:cNvPr>
            <p:cNvGrpSpPr/>
            <p:nvPr/>
          </p:nvGrpSpPr>
          <p:grpSpPr>
            <a:xfrm>
              <a:off x="6499238" y="4153022"/>
              <a:ext cx="3222598" cy="2158878"/>
              <a:chOff x="6096000" y="3684710"/>
              <a:chExt cx="4736830" cy="317329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9F4C2A6-234C-4655-9637-0AF6600BFEA7}"/>
                  </a:ext>
                </a:extLst>
              </p:cNvPr>
              <p:cNvSpPr/>
              <p:nvPr/>
            </p:nvSpPr>
            <p:spPr>
              <a:xfrm>
                <a:off x="6096000" y="3756031"/>
                <a:ext cx="4736830" cy="30306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래픽 10" descr="여성 프로필 윤곽선">
                <a:extLst>
                  <a:ext uri="{FF2B5EF4-FFF2-40B4-BE49-F238E27FC236}">
                    <a16:creationId xmlns:a16="http://schemas.microsoft.com/office/drawing/2014/main" id="{A8C574A8-3600-494E-B730-A6B47FA4E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77769" y="3684710"/>
                <a:ext cx="3173290" cy="3173290"/>
              </a:xfrm>
              <a:prstGeom prst="rect">
                <a:avLst/>
              </a:prstGeom>
            </p:spPr>
          </p:pic>
          <p:pic>
            <p:nvPicPr>
              <p:cNvPr id="12" name="그래픽 11" descr="수술용 마스크 윤곽선">
                <a:extLst>
                  <a:ext uri="{FF2B5EF4-FFF2-40B4-BE49-F238E27FC236}">
                    <a16:creationId xmlns:a16="http://schemas.microsoft.com/office/drawing/2014/main" id="{BBAB3B88-6EDD-4502-B94C-7E9DD244B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50581" y="4486703"/>
                <a:ext cx="1027666" cy="914400"/>
              </a:xfrm>
              <a:prstGeom prst="rect">
                <a:avLst/>
              </a:prstGeom>
            </p:spPr>
          </p:pic>
        </p:grpSp>
        <p:sp>
          <p:nvSpPr>
            <p:cNvPr id="16" name="원형: 비어 있음 15">
              <a:extLst>
                <a:ext uri="{FF2B5EF4-FFF2-40B4-BE49-F238E27FC236}">
                  <a16:creationId xmlns:a16="http://schemas.microsoft.com/office/drawing/2014/main" id="{4C286762-B4C0-4E50-9A30-E812B58DA5FC}"/>
                </a:ext>
              </a:extLst>
            </p:cNvPr>
            <p:cNvSpPr/>
            <p:nvPr/>
          </p:nvSpPr>
          <p:spPr>
            <a:xfrm>
              <a:off x="2556292" y="4256225"/>
              <a:ext cx="884833" cy="884832"/>
            </a:xfrm>
            <a:prstGeom prst="donut">
              <a:avLst>
                <a:gd name="adj" fmla="val 9887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십자형 16">
              <a:extLst>
                <a:ext uri="{FF2B5EF4-FFF2-40B4-BE49-F238E27FC236}">
                  <a16:creationId xmlns:a16="http://schemas.microsoft.com/office/drawing/2014/main" id="{90598F75-9E64-43AE-9C1B-E819419B0413}"/>
                </a:ext>
              </a:extLst>
            </p:cNvPr>
            <p:cNvSpPr/>
            <p:nvPr/>
          </p:nvSpPr>
          <p:spPr>
            <a:xfrm rot="18900000">
              <a:off x="6588681" y="4256225"/>
              <a:ext cx="884833" cy="884832"/>
            </a:xfrm>
            <a:prstGeom prst="plus">
              <a:avLst>
                <a:gd name="adj" fmla="val 42236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820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제작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25D27-0E4A-4EC6-9C28-56970C51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마스크를 착용해도 얼굴 인식이 정확하게 되었으면 좋겠다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E2A55-EE83-4F77-B16D-FBFFFFA4C3F6}"/>
              </a:ext>
            </a:extLst>
          </p:cNvPr>
          <p:cNvGrpSpPr/>
          <p:nvPr/>
        </p:nvGrpSpPr>
        <p:grpSpPr>
          <a:xfrm>
            <a:off x="2513026" y="4206596"/>
            <a:ext cx="6330935" cy="1884768"/>
            <a:chOff x="2513026" y="4206596"/>
            <a:chExt cx="6330935" cy="188476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374152D-5431-4271-8799-AD3400A5A095}"/>
                </a:ext>
              </a:extLst>
            </p:cNvPr>
            <p:cNvGrpSpPr/>
            <p:nvPr/>
          </p:nvGrpSpPr>
          <p:grpSpPr>
            <a:xfrm>
              <a:off x="2513026" y="4206596"/>
              <a:ext cx="6330935" cy="1884768"/>
              <a:chOff x="2470164" y="4153021"/>
              <a:chExt cx="7251672" cy="215887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28A4F96-9C6D-43A9-BD8C-2B3DE4428BD7}"/>
                  </a:ext>
                </a:extLst>
              </p:cNvPr>
              <p:cNvGrpSpPr/>
              <p:nvPr/>
            </p:nvGrpSpPr>
            <p:grpSpPr>
              <a:xfrm>
                <a:off x="2470164" y="4153021"/>
                <a:ext cx="3222598" cy="2158877"/>
                <a:chOff x="-1407480" y="3684710"/>
                <a:chExt cx="4736830" cy="3173289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73A48BBC-32EC-48C6-A476-5328C2877086}"/>
                    </a:ext>
                  </a:extLst>
                </p:cNvPr>
                <p:cNvSpPr/>
                <p:nvPr/>
              </p:nvSpPr>
              <p:spPr>
                <a:xfrm>
                  <a:off x="-1407480" y="3756031"/>
                  <a:ext cx="4736830" cy="3030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5" name="그래픽 34" descr="여성 프로필 윤곽선">
                  <a:extLst>
                    <a:ext uri="{FF2B5EF4-FFF2-40B4-BE49-F238E27FC236}">
                      <a16:creationId xmlns:a16="http://schemas.microsoft.com/office/drawing/2014/main" id="{D36967C0-311B-4E53-928D-1CA9F7EE45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625711" y="3684710"/>
                  <a:ext cx="3173290" cy="3173289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771468E-7479-4151-9919-58F21D1C8228}"/>
                  </a:ext>
                </a:extLst>
              </p:cNvPr>
              <p:cNvGrpSpPr/>
              <p:nvPr/>
            </p:nvGrpSpPr>
            <p:grpSpPr>
              <a:xfrm>
                <a:off x="6499238" y="4153022"/>
                <a:ext cx="3222598" cy="2158878"/>
                <a:chOff x="6096000" y="3684710"/>
                <a:chExt cx="4736830" cy="317329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F878750-3D58-47DD-BD9C-BF35879D15F1}"/>
                    </a:ext>
                  </a:extLst>
                </p:cNvPr>
                <p:cNvSpPr/>
                <p:nvPr/>
              </p:nvSpPr>
              <p:spPr>
                <a:xfrm>
                  <a:off x="6096000" y="3756031"/>
                  <a:ext cx="4736830" cy="30306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2" name="그래픽 31" descr="여성 프로필 윤곽선">
                  <a:extLst>
                    <a:ext uri="{FF2B5EF4-FFF2-40B4-BE49-F238E27FC236}">
                      <a16:creationId xmlns:a16="http://schemas.microsoft.com/office/drawing/2014/main" id="{FC21D69A-9817-4387-8B10-3B3AEA91D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7769" y="3684710"/>
                  <a:ext cx="3173290" cy="3173290"/>
                </a:xfrm>
                <a:prstGeom prst="rect">
                  <a:avLst/>
                </a:prstGeom>
              </p:spPr>
            </p:pic>
            <p:pic>
              <p:nvPicPr>
                <p:cNvPr id="33" name="그래픽 32" descr="수술용 마스크 윤곽선">
                  <a:extLst>
                    <a:ext uri="{FF2B5EF4-FFF2-40B4-BE49-F238E27FC236}">
                      <a16:creationId xmlns:a16="http://schemas.microsoft.com/office/drawing/2014/main" id="{D3FCD6A2-09B6-4555-B0E9-13940C307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50581" y="4486703"/>
                  <a:ext cx="1027666" cy="914400"/>
                </a:xfrm>
                <a:prstGeom prst="rect">
                  <a:avLst/>
                </a:prstGeom>
              </p:spPr>
            </p:pic>
          </p:grp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6B25A3A2-2A0D-4EF1-9166-56863B15A0B7}"/>
                  </a:ext>
                </a:extLst>
              </p:cNvPr>
              <p:cNvSpPr/>
              <p:nvPr/>
            </p:nvSpPr>
            <p:spPr>
              <a:xfrm>
                <a:off x="2556292" y="4256225"/>
                <a:ext cx="884833" cy="884832"/>
              </a:xfrm>
              <a:prstGeom prst="donut">
                <a:avLst>
                  <a:gd name="adj" fmla="val 9887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6E805ECC-2A26-482B-B1EE-1E09588B1BCA}"/>
                </a:ext>
              </a:extLst>
            </p:cNvPr>
            <p:cNvSpPr/>
            <p:nvPr/>
          </p:nvSpPr>
          <p:spPr>
            <a:xfrm>
              <a:off x="6108619" y="4296696"/>
              <a:ext cx="772487" cy="772486"/>
            </a:xfrm>
            <a:prstGeom prst="donut">
              <a:avLst>
                <a:gd name="adj" fmla="val 9887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74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구현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25D27-0E4A-4EC6-9C28-56970C51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눈 주변 영역</a:t>
            </a:r>
            <a:r>
              <a:rPr lang="en-US" altLang="ko-KR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(periocular)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으로도 충분한 정보가 전달될까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pPr marL="0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4" name="그림 13" descr="화이트보드이(가) 표시된 사진&#10;&#10;자동 생성된 설명">
            <a:extLst>
              <a:ext uri="{FF2B5EF4-FFF2-40B4-BE49-F238E27FC236}">
                <a16:creationId xmlns:a16="http://schemas.microsoft.com/office/drawing/2014/main" id="{44E1EE61-0E74-4EAF-B1B7-A6F51972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09" r="49158" b="19193"/>
          <a:stretch/>
        </p:blipFill>
        <p:spPr>
          <a:xfrm>
            <a:off x="5058315" y="2864334"/>
            <a:ext cx="2075369" cy="1638300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B01C033-CDF7-4D46-8191-5B3BBB4EFB54}"/>
              </a:ext>
            </a:extLst>
          </p:cNvPr>
          <p:cNvSpPr txBox="1">
            <a:spLocks/>
          </p:cNvSpPr>
          <p:nvPr/>
        </p:nvSpPr>
        <p:spPr>
          <a:xfrm>
            <a:off x="1784350" y="4637571"/>
            <a:ext cx="8623300" cy="55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해당 영역을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ROI(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egion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O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f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nterest)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로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75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구현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25D27-0E4A-4EC6-9C28-56970C515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9475"/>
          </a:xfrm>
        </p:spPr>
        <p:txBody>
          <a:bodyPr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논문 내용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눈 주변 이미지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(periocular)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로 성별 식별하기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439D8-38DE-492E-8A1A-F2705B4608AC}"/>
              </a:ext>
            </a:extLst>
          </p:cNvPr>
          <p:cNvSpPr txBox="1"/>
          <p:nvPr/>
        </p:nvSpPr>
        <p:spPr>
          <a:xfrm>
            <a:off x="838200" y="5569545"/>
            <a:ext cx="10648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Merkow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Jameson, Brendan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Marios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Savvides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exploration of gender identification using only the periocular region."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2010 Fourth IEEE International Conference on Biometrics: Theory, Applications and Systems (BTAS)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2010.</a:t>
            </a:r>
            <a:endParaRPr lang="ko-KR" altLang="en-US" dirty="0"/>
          </a:p>
        </p:txBody>
      </p:sp>
      <p:pic>
        <p:nvPicPr>
          <p:cNvPr id="1026" name="Picture 2" descr="시스템 생성 대체 텍스트:&#10;(하 Seven Face Poults &#10;0) R罕10]us of Interest. &#10;Fig. 3- Face and ">
            <a:extLst>
              <a:ext uri="{FF2B5EF4-FFF2-40B4-BE49-F238E27FC236}">
                <a16:creationId xmlns:a16="http://schemas.microsoft.com/office/drawing/2014/main" id="{CF8C858C-310D-44C5-B244-59899150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48" y="2584748"/>
            <a:ext cx="30099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BAC7FF-2228-4189-940D-4D0CE666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95" y="2584747"/>
            <a:ext cx="7661705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구현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25D27-0E4A-4EC6-9C28-56970C515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9475"/>
          </a:xfrm>
        </p:spPr>
        <p:txBody>
          <a:bodyPr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논문 내용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눈 주변 이미지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(periocular)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로 얼굴 인식하기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439D8-38DE-492E-8A1A-F2705B4608AC}"/>
              </a:ext>
            </a:extLst>
          </p:cNvPr>
          <p:cNvSpPr txBox="1"/>
          <p:nvPr/>
        </p:nvSpPr>
        <p:spPr>
          <a:xfrm>
            <a:off x="838200" y="5569545"/>
            <a:ext cx="10648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Seong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 Won, et al. "Authentication of Facial Images with Masks Using Periocular Biometrics."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Intelligent Human Computer Interaction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Springer, Cham, 2020.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0F0B7-471D-4997-BE6F-45E44E59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7319"/>
            <a:ext cx="5010849" cy="1876687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428F2109-B50D-4C34-959E-5777E0B13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12" y="2441782"/>
            <a:ext cx="4645025" cy="31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0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구현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25D27-0E4A-4EC6-9C28-56970C515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3920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얼굴 이미지 입력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랜드마크 검출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(68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랜드마크로 </a:t>
            </a:r>
            <a:r>
              <a:rPr lang="en-US" altLang="ko-KR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periocular </a:t>
            </a:r>
            <a:r>
              <a:rPr lang="ko-KR" altLang="en-US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이미지 </a:t>
            </a:r>
            <a:r>
              <a:rPr lang="en-US" altLang="ko-KR" sz="2400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crop</a:t>
            </a:r>
          </a:p>
          <a:p>
            <a:pPr marL="0" indent="0">
              <a:buNone/>
            </a:pP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모델구조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indent="0">
              <a:buNone/>
            </a:pP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input: </a:t>
            </a:r>
            <a:r>
              <a:rPr lang="en-US" altLang="ko-KR" sz="24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105×105×1 </a:t>
            </a:r>
            <a:r>
              <a:rPr lang="ko-KR" altLang="en-US" sz="24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이미지 </a:t>
            </a:r>
            <a:r>
              <a:rPr lang="en-US" altLang="ko-KR" sz="24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24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장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→ 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output: </a:t>
            </a:r>
            <a:r>
              <a:rPr lang="ko-KR" altLang="en-US" sz="2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길이 </a:t>
            </a:r>
            <a:r>
              <a:rPr lang="en-US" altLang="ko-KR" sz="2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lang="ko-KR" altLang="en-US" sz="2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 벡터 </a:t>
            </a:r>
            <a:r>
              <a:rPr lang="en-US" altLang="ko-KR" sz="2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endParaRPr lang="en-US" altLang="ko-KR" sz="240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ko-KR" altLang="en-US" sz="24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두 벡터에 대한 </a:t>
            </a:r>
            <a:r>
              <a:rPr lang="en-US" altLang="ko-KR" sz="24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L2 distance </a:t>
            </a:r>
            <a:r>
              <a:rPr lang="ko-KR" altLang="en-US" sz="2400" b="1" dirty="0"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계산 → 얼굴 인식 통과 기준</a:t>
            </a:r>
            <a:endParaRPr lang="en-US" altLang="ko-KR" sz="2400" b="1" dirty="0"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439D8-38DE-492E-8A1A-F2705B4608AC}"/>
              </a:ext>
            </a:extLst>
          </p:cNvPr>
          <p:cNvSpPr txBox="1"/>
          <p:nvPr/>
        </p:nvSpPr>
        <p:spPr>
          <a:xfrm>
            <a:off x="838200" y="5569545"/>
            <a:ext cx="10648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Seong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Si Won, et al. "Authentication of Facial Images with Masks Using Periocular Biometrics."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Intelligent Human Computer Interaction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Springer, Cham, 2020.</a:t>
            </a:r>
            <a:endParaRPr lang="ko-KR" altLang="en-US" dirty="0"/>
          </a:p>
        </p:txBody>
      </p:sp>
      <p:pic>
        <p:nvPicPr>
          <p:cNvPr id="2049" name="_x231320560">
            <a:extLst>
              <a:ext uri="{FF2B5EF4-FFF2-40B4-BE49-F238E27FC236}">
                <a16:creationId xmlns:a16="http://schemas.microsoft.com/office/drawing/2014/main" id="{34F4260B-EE22-472C-A296-D2B367965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5" b="44439"/>
          <a:stretch/>
        </p:blipFill>
        <p:spPr bwMode="auto">
          <a:xfrm>
            <a:off x="6736940" y="1402755"/>
            <a:ext cx="5213760" cy="26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58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구현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D3500B8-E6BB-45F1-B72D-161AA73E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4689526" cy="4802187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D8C8FD6-6294-4044-93CD-103B27DB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726" y="3066651"/>
            <a:ext cx="5826074" cy="2050258"/>
          </a:xfrm>
        </p:spPr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Camera On: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카메라 켜기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Enroll: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등록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Match: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매칭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인증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Camera Off: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카메라 끄기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(stop)</a:t>
            </a:r>
          </a:p>
        </p:txBody>
      </p:sp>
    </p:spTree>
    <p:extLst>
      <p:ext uri="{BB962C8B-B14F-4D97-AF65-F5344CB8AC3E}">
        <p14:creationId xmlns:p14="http://schemas.microsoft.com/office/powerpoint/2010/main" val="391183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사람, 실내, 컴퓨터이(가) 표시된 사진&#10;&#10;자동 생성된 설명">
            <a:extLst>
              <a:ext uri="{FF2B5EF4-FFF2-40B4-BE49-F238E27FC236}">
                <a16:creationId xmlns:a16="http://schemas.microsoft.com/office/drawing/2014/main" id="{42A48881-70AE-4C2B-A2D0-001AB66F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5"/>
            <a:ext cx="4689526" cy="48021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DD15B6-EC2A-4BA6-B2E6-D6A951F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프로그램 구현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D8C8FD6-6294-4044-93CD-103B27DB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726" y="2180967"/>
            <a:ext cx="5826074" cy="323868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FPS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시각화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얼굴 이미지 등록 시 카운트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Camera On: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카메라 켜기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Enroll: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등록</a:t>
            </a:r>
            <a:endParaRPr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Match: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매칭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인증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Camera Off: 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카메라 끄기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(stop)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B2CFE5F-D768-40C2-AFCE-CEEB3A6CE4B3}"/>
              </a:ext>
            </a:extLst>
          </p:cNvPr>
          <p:cNvCxnSpPr>
            <a:cxnSpLocks/>
          </p:cNvCxnSpPr>
          <p:nvPr/>
        </p:nvCxnSpPr>
        <p:spPr>
          <a:xfrm flipV="1">
            <a:off x="5455903" y="5313405"/>
            <a:ext cx="432092" cy="76380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2BDCCB-721D-4CF6-BE62-46FE53D89CE6}"/>
              </a:ext>
            </a:extLst>
          </p:cNvPr>
          <p:cNvSpPr/>
          <p:nvPr/>
        </p:nvSpPr>
        <p:spPr>
          <a:xfrm>
            <a:off x="908102" y="5591432"/>
            <a:ext cx="4549724" cy="85104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D9C3B-D8FB-46BF-8AE1-95F66F1CAC4D}"/>
              </a:ext>
            </a:extLst>
          </p:cNvPr>
          <p:cNvSpPr/>
          <p:nvPr/>
        </p:nvSpPr>
        <p:spPr>
          <a:xfrm>
            <a:off x="906179" y="2086473"/>
            <a:ext cx="1348929" cy="255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3B0D0A-CCD4-42A0-B5D2-55F30FFA19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255108" y="2214039"/>
            <a:ext cx="3340597" cy="312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417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330</Words>
  <Application>Microsoft Office PowerPoint</Application>
  <PresentationFormat>와이드스크린</PresentationFormat>
  <Paragraphs>48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D2Coding</vt:lpstr>
      <vt:lpstr>맑은 고딕</vt:lpstr>
      <vt:lpstr>Arial</vt:lpstr>
      <vt:lpstr>Office 테마</vt:lpstr>
      <vt:lpstr>마스크 착용에서의 얼굴 인식 프로그램</vt:lpstr>
      <vt:lpstr>프로그램 제작 동기</vt:lpstr>
      <vt:lpstr>프로그램 제작 목표</vt:lpstr>
      <vt:lpstr>프로그램 구현 아이디어</vt:lpstr>
      <vt:lpstr>프로그램 구현 아이디어</vt:lpstr>
      <vt:lpstr>프로그램 구현 아이디어</vt:lpstr>
      <vt:lpstr>프로그램 구현 아이디어</vt:lpstr>
      <vt:lpstr>프로그램 구현</vt:lpstr>
      <vt:lpstr>프로그램 구현</vt:lpstr>
      <vt:lpstr>프로그램 구현</vt:lpstr>
      <vt:lpstr>프로그램 구현</vt:lpstr>
      <vt:lpstr>개선할 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마스크 착용 얼굴 인식 프로그램</dc:title>
  <dc:creator>성시원</dc:creator>
  <cp:lastModifiedBy>성시원</cp:lastModifiedBy>
  <cp:revision>22</cp:revision>
  <dcterms:created xsi:type="dcterms:W3CDTF">2021-08-26T10:24:48Z</dcterms:created>
  <dcterms:modified xsi:type="dcterms:W3CDTF">2021-11-16T09:02:29Z</dcterms:modified>
</cp:coreProperties>
</file>